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31" r:id="rId2"/>
    <p:sldId id="332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5" r:id="rId13"/>
    <p:sldId id="342" r:id="rId14"/>
    <p:sldId id="343" r:id="rId15"/>
    <p:sldId id="344" r:id="rId16"/>
    <p:sldId id="346" r:id="rId17"/>
    <p:sldId id="347" r:id="rId18"/>
    <p:sldId id="348" r:id="rId19"/>
    <p:sldId id="349" r:id="rId20"/>
  </p:sldIdLst>
  <p:sldSz cx="7772400" cy="100584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7B7"/>
    <a:srgbClr val="268BCF"/>
    <a:srgbClr val="FFE5E5"/>
    <a:srgbClr val="ECDFF5"/>
    <a:srgbClr val="9C864F"/>
    <a:srgbClr val="DD1DB0"/>
    <a:srgbClr val="886905"/>
    <a:srgbClr val="4DA8D0"/>
    <a:srgbClr val="D58C01"/>
    <a:srgbClr val="D5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9B80B1-92B5-4C53-8424-D058D15B3C0A}" v="20" dt="2025-04-23T13:08:18.329"/>
    <p1510:client id="{B7DEB971-B057-451F-B5B2-B94A56707F99}" v="2" dt="2025-04-23T14:13:08.3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2" autoAdjust="0"/>
    <p:restoredTop sz="94660"/>
  </p:normalViewPr>
  <p:slideViewPr>
    <p:cSldViewPr snapToGrid="0">
      <p:cViewPr varScale="1">
        <p:scale>
          <a:sx n="55" d="100"/>
          <a:sy n="55" d="100"/>
        </p:scale>
        <p:origin x="2474" y="2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41786-9815-4956-9F1C-8B057896053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1173163"/>
            <a:ext cx="2447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CDCAA-5907-4211-A875-FA0252C08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1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5B3F-946F-4F7A-B1C8-51F56DA70EE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0878-0C89-4AF7-9451-3409EA82F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5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5B3F-946F-4F7A-B1C8-51F56DA70EE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0878-0C89-4AF7-9451-3409EA82F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5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5B3F-946F-4F7A-B1C8-51F56DA70EE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0878-0C89-4AF7-9451-3409EA82F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6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5B3F-946F-4F7A-B1C8-51F56DA70EE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0878-0C89-4AF7-9451-3409EA82F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4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5B3F-946F-4F7A-B1C8-51F56DA70EE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0878-0C89-4AF7-9451-3409EA82F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7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5B3F-946F-4F7A-B1C8-51F56DA70EE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0878-0C89-4AF7-9451-3409EA82F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3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5B3F-946F-4F7A-B1C8-51F56DA70EE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0878-0C89-4AF7-9451-3409EA82F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0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5B3F-946F-4F7A-B1C8-51F56DA70EE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0878-0C89-4AF7-9451-3409EA82F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5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5B3F-946F-4F7A-B1C8-51F56DA70EE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0878-0C89-4AF7-9451-3409EA82F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2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5B3F-946F-4F7A-B1C8-51F56DA70EE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0878-0C89-4AF7-9451-3409EA82F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95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5B3F-946F-4F7A-B1C8-51F56DA70EE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0878-0C89-4AF7-9451-3409EA82F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63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75B3F-946F-4F7A-B1C8-51F56DA70EE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E0878-0C89-4AF7-9451-3409EA82F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2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895BEA-5F29-7C55-4BD9-085C8D804E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68" t="831"/>
          <a:stretch/>
        </p:blipFill>
        <p:spPr>
          <a:xfrm>
            <a:off x="1018309" y="124690"/>
            <a:ext cx="5867400" cy="991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04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B911F-CB07-9DD7-B44F-4FB938F73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132266-8E95-52E5-FC1E-836CB5935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98" y="372972"/>
            <a:ext cx="5546256" cy="921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1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A946D-992F-17DE-F1FB-463455B70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33E69D-29A4-EE09-E1AE-D41A56F501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81"/>
          <a:stretch/>
        </p:blipFill>
        <p:spPr>
          <a:xfrm>
            <a:off x="810491" y="403799"/>
            <a:ext cx="5396346" cy="912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22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C6C11-E657-F0AB-918E-2212969D2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D48467-B4B7-C126-B1AC-E9DFED99E7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237"/>
          <a:stretch/>
        </p:blipFill>
        <p:spPr>
          <a:xfrm>
            <a:off x="674925" y="517870"/>
            <a:ext cx="6051458" cy="93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8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29A00-47BF-89EE-48DC-4A924D19C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1FF79A-04EE-EF12-70AB-4FD2D63B3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23" y="316993"/>
            <a:ext cx="5769659" cy="955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86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63B9A-587C-903D-BA30-46F94B54F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D19D13-AB72-61FB-1E95-F157C2FB7C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173"/>
          <a:stretch/>
        </p:blipFill>
        <p:spPr>
          <a:xfrm>
            <a:off x="674053" y="519903"/>
            <a:ext cx="5941492" cy="915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29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4692A-C269-FAAF-BFD7-A392BFE9C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34D6BF-B6ED-BD49-FB96-46A21E32B5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5" t="1412" b="6603"/>
          <a:stretch/>
        </p:blipFill>
        <p:spPr>
          <a:xfrm>
            <a:off x="817417" y="685799"/>
            <a:ext cx="5915891" cy="913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37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B203C-3C2C-5D88-0F99-EF08F6A80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BDE957-A4E3-024B-8C32-E6F196D4DF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389"/>
          <a:stretch/>
        </p:blipFill>
        <p:spPr>
          <a:xfrm>
            <a:off x="863172" y="597252"/>
            <a:ext cx="5897846" cy="91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37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3BA67-3D9E-F0DF-3C4A-B5D455DD2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6E09C2-3912-141B-E030-EFB15F472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395" y="727144"/>
            <a:ext cx="5789610" cy="89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32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090FB-921A-EC93-9890-CE56321C0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F147D6-75ED-6F76-E77D-54B692DB7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84" y="700787"/>
            <a:ext cx="6564632" cy="865682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46F432A-0B6D-70A3-26D8-7AACCE234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84" b="-43573"/>
          <a:stretch>
            <a:fillRect/>
          </a:stretch>
        </p:blipFill>
        <p:spPr bwMode="auto">
          <a:xfrm>
            <a:off x="2436669" y="5527819"/>
            <a:ext cx="2751138" cy="273050"/>
          </a:xfrm>
          <a:prstGeom prst="rect">
            <a:avLst/>
          </a:prstGeom>
          <a:noFill/>
          <a:ln w="25400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C4C4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020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0EB34-1DED-45E2-75BD-E3177BE15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6F8542-0C50-9FB5-7084-E435306FDC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78"/>
          <a:stretch/>
        </p:blipFill>
        <p:spPr>
          <a:xfrm>
            <a:off x="931210" y="55418"/>
            <a:ext cx="5909979" cy="980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85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DC0D5D-3DC5-7387-1117-450EA4782B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77" b="7594"/>
          <a:stretch/>
        </p:blipFill>
        <p:spPr>
          <a:xfrm>
            <a:off x="985404" y="587441"/>
            <a:ext cx="5801591" cy="919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56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9CEAD-58EB-2DFA-5719-6490AF271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9D5BF4-F1F7-D8F3-8E34-6D11F7DD2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82" y="415636"/>
            <a:ext cx="5538201" cy="954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13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26F5F-ED7C-6D19-5854-0091AE453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9C6E08-5154-FE7A-7F24-08FE96B7F4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972"/>
          <a:stretch/>
        </p:blipFill>
        <p:spPr>
          <a:xfrm>
            <a:off x="786435" y="69272"/>
            <a:ext cx="6199530" cy="971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85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ABDE0-7597-A620-14BB-414924B6D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FEEC75-C49E-E388-70D2-53D2983E85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166"/>
          <a:stretch/>
        </p:blipFill>
        <p:spPr>
          <a:xfrm>
            <a:off x="790957" y="404661"/>
            <a:ext cx="5734534" cy="912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32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E9070-E138-220D-3B26-C5378A8BB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283A0F-677E-6FC0-6FF2-8CABA22738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292"/>
          <a:stretch/>
        </p:blipFill>
        <p:spPr>
          <a:xfrm>
            <a:off x="1039469" y="418823"/>
            <a:ext cx="5492950" cy="922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28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745E2-BD8C-11B6-A516-B9C44A97E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ADF72C-086C-256F-2B38-5B44C56C9A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083"/>
          <a:stretch/>
        </p:blipFill>
        <p:spPr>
          <a:xfrm>
            <a:off x="670940" y="297873"/>
            <a:ext cx="5840698" cy="89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24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945B0-B558-F229-DB3F-27E9DA394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2CEE0F-D650-536B-CB86-DDB8B99A8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81" y="361853"/>
            <a:ext cx="5607437" cy="933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87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9ADF4-8AE0-D9C3-9457-4DC133D87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B53E59-EA7B-AFCF-25C4-3F4A333AF7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11" t="1430"/>
          <a:stretch/>
        </p:blipFill>
        <p:spPr>
          <a:xfrm>
            <a:off x="678873" y="332508"/>
            <a:ext cx="5708072" cy="960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01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92301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Mellow</dc:creator>
  <cp:lastModifiedBy>George Mellow</cp:lastModifiedBy>
  <cp:revision>39</cp:revision>
  <cp:lastPrinted>2025-02-25T22:21:02Z</cp:lastPrinted>
  <dcterms:created xsi:type="dcterms:W3CDTF">2023-12-08T22:21:05Z</dcterms:created>
  <dcterms:modified xsi:type="dcterms:W3CDTF">2025-04-23T14:13:23Z</dcterms:modified>
</cp:coreProperties>
</file>